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9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142" r:id="rId42"/>
    <p:sldId id="1995" r:id="rId43"/>
    <p:sldId id="1944" r:id="rId44"/>
    <p:sldId id="1945" r:id="rId45"/>
    <p:sldId id="1997" r:id="rId46"/>
    <p:sldId id="1992" r:id="rId47"/>
    <p:sldId id="1993" r:id="rId48"/>
    <p:sldId id="1998" r:id="rId49"/>
    <p:sldId id="1999" r:id="rId50"/>
    <p:sldId id="2000" r:id="rId51"/>
    <p:sldId id="1123" r:id="rId52"/>
    <p:sldId id="1122" r:id="rId53"/>
    <p:sldId id="293" r:id="rId54"/>
    <p:sldId id="1984" r:id="rId55"/>
    <p:sldId id="1985" r:id="rId56"/>
    <p:sldId id="1113" r:id="rId57"/>
    <p:sldId id="1987" r:id="rId58"/>
    <p:sldId id="1980" r:id="rId59"/>
    <p:sldId id="292" r:id="rId60"/>
    <p:sldId id="1943" r:id="rId61"/>
    <p:sldId id="1028" r:id="rId62"/>
    <p:sldId id="1111" r:id="rId63"/>
    <p:sldId id="1047" r:id="rId64"/>
    <p:sldId id="1938" r:id="rId65"/>
    <p:sldId id="1939" r:id="rId66"/>
    <p:sldId id="1050" r:id="rId67"/>
    <p:sldId id="1952" r:id="rId68"/>
    <p:sldId id="1977" r:id="rId69"/>
    <p:sldId id="1953" r:id="rId70"/>
    <p:sldId id="1978" r:id="rId71"/>
    <p:sldId id="1954" r:id="rId72"/>
    <p:sldId id="1979" r:id="rId73"/>
    <p:sldId id="1968" r:id="rId74"/>
    <p:sldId id="1204" r:id="rId75"/>
    <p:sldId id="1951" r:id="rId76"/>
    <p:sldId id="1192" r:id="rId77"/>
    <p:sldId id="110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166187" y="945573"/>
            <a:ext cx="2417525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algebraic modelling and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115116" y="4471695"/>
            <a:ext cx="2750171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Exposing and Resolving the Contradictions Inherent in your 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Languages need cheap and effective declarations of encapsulated objects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208941" y="982555"/>
            <a:ext cx="8061887" cy="95410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 really </a:t>
            </a:r>
            <a:r>
              <a:rPr lang="en-GB" sz="2400" dirty="0" err="1">
                <a:solidFill>
                  <a:srgbClr val="000000"/>
                </a:solidFill>
                <a:latin typeface="Calibri"/>
              </a:rPr>
              <a:t>really</a:t>
            </a:r>
            <a:r>
              <a:rPr lang="en-GB" sz="2400" dirty="0">
                <a:solidFill>
                  <a:srgbClr val="000000"/>
                </a:solidFill>
                <a:latin typeface="Calibri"/>
              </a:rPr>
              <a:t> bad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1026" name="Picture 2" descr="http://blogs.msdn.com/cfs-file.ashx/__key/communityserver-blogs-components-weblogfiles/00-00-01-39-71-metablogapi/0842.patterns_5F00_02D74B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80" y="2184770"/>
            <a:ext cx="6330639" cy="2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559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</a:t>
            </a:r>
          </a:p>
          <a:p>
            <a:pPr>
              <a:lnSpc>
                <a:spcPct val="120000"/>
              </a:lnSpc>
            </a:pPr>
            <a:r>
              <a:rPr lang="en-GB" dirty="0"/>
              <a:t>2008-2012 – “F# 2.0 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2015-2016 – “C#, F# and .NET Become Normal, Cross-Platform, Open-Source”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server-side, cloud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methodologies for practical, applied functional programming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The golden thread of strongly-typed functional programming will appeal far into the future</a:t>
            </a: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2322</Words>
  <Application>Microsoft Office PowerPoint</Application>
  <PresentationFormat>Widescreen</PresentationFormat>
  <Paragraphs>413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70</cp:revision>
  <dcterms:created xsi:type="dcterms:W3CDTF">2021-05-20T11:17:25Z</dcterms:created>
  <dcterms:modified xsi:type="dcterms:W3CDTF">2021-06-22T00:04:59Z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